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0058400" cy="7772400"/>
  <p:notesSz cx="7772400" cy="10058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320040"/>
            <a:ext cx="9418320" cy="7132320"/>
          </a:xfrm>
          <a:prstGeom prst="rect">
            <a:avLst/>
          </a:prstGeom>
          <a:ln w="38100">
            <a:solidFill>
              <a:srgbClr val="1F386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457200"/>
            <a:ext cx="9144000" cy="6858000"/>
          </a:xfrm>
          <a:prstGeom prst="rect">
            <a:avLst/>
          </a:prstGeom>
          <a:ln w="12700">
            <a:solidFill>
              <a:srgbClr val="B08D5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spc="200" kern="0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CERTIFICATE OF ACHIEVEMENT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91440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6A6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certificate is proudly presented to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0" y="283464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[Recipient Name]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2743200" y="3886200"/>
            <a:ext cx="4572000" cy="0"/>
          </a:xfrm>
          <a:prstGeom prst="line">
            <a:avLst/>
          </a:prstGeom>
          <a:noFill/>
          <a:ln w="12700">
            <a:solidFill>
              <a:srgbClr val="1F386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0" y="41148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recognition of [achievement, course, or contribution].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371600" y="6309360"/>
            <a:ext cx="2743200" cy="0"/>
          </a:xfrm>
          <a:prstGeom prst="line">
            <a:avLst/>
          </a:prstGeom>
          <a:noFill/>
          <a:ln w="12700">
            <a:solidFill>
              <a:srgbClr val="6A6A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0" y="63550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A6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943600" y="6309360"/>
            <a:ext cx="2743200" cy="0"/>
          </a:xfrm>
          <a:prstGeom prst="line">
            <a:avLst/>
          </a:prstGeom>
          <a:noFill/>
          <a:ln w="12700">
            <a:solidFill>
              <a:srgbClr val="6A6A6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0" y="63550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A6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[Signature]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2026-06-18T11:16:00Z</dcterms:created>
  <dcterms:modified xsi:type="dcterms:W3CDTF">2026-06-18T11:16:00Z</dcterms:modified>
</cp:coreProperties>
</file>